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8" r:id="rId6"/>
  </p:sldIdLst>
  <p:sldSz cx="12801600" cy="9601200" type="A3"/>
  <p:notesSz cx="9929813" cy="6799263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3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26681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/>
              <a:t>Curriculum: Computing Curriculum 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958026"/>
              </p:ext>
            </p:extLst>
          </p:nvPr>
        </p:nvGraphicFramePr>
        <p:xfrm>
          <a:off x="119578" y="1084592"/>
          <a:ext cx="12381233" cy="852614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67132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861872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897630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5459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endParaRPr lang="en-GB" sz="1050" baseline="0"/>
                    </a:p>
                    <a:p>
                      <a:endParaRPr lang="en-GB" sz="1050" baseline="0"/>
                    </a:p>
                    <a:p>
                      <a:r>
                        <a:rPr lang="en-GB" sz="1050" baseline="0" dirty="0"/>
                        <a:t>Impact of technology and Networking </a:t>
                      </a:r>
                    </a:p>
                    <a:p>
                      <a:endParaRPr lang="en-GB" sz="1050" baseline="0"/>
                    </a:p>
                    <a:p>
                      <a:endParaRPr lang="en-GB" sz="1050" baseline="0"/>
                    </a:p>
                    <a:p>
                      <a:r>
                        <a:rPr lang="en-GB" sz="1050" baseline="0" dirty="0"/>
                        <a:t>NC links: 3.8/3.9</a:t>
                      </a:r>
                    </a:p>
                    <a:p>
                      <a:endParaRPr lang="en-GB" sz="1050" baseline="0"/>
                    </a:p>
                    <a:p>
                      <a:r>
                        <a:rPr lang="en-GB" sz="1050" baseline="0" dirty="0"/>
                        <a:t>GCSE Links: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Programming and Data Modelling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33.2/3.3/3.4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Using Media and Project Management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3.5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Media – Computer Systems and Media – vector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links:3.1/3.7/3.8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Programming and Developing for Web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 3.4/3.5/ 3.6 / 3.8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Representations and Project Management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3.6/3.1/3.2/3.3/3.8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Cyber Security and Media – 3D Graphical Software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3.6 /3.1/3.2/3.3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Programming and </a:t>
                      </a: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Data 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Representations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:3.8/3.7/3.7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(from Co Design Theme):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Data Science and Project Management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links:3.5/3.9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015701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Component 1: User interface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GCSE Links:A1-A7, B1-B2, C1-C2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Component 3: Effective Digital Working Practices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GCSE Links:AO1, AO2, AO3 and AO4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Component 3: Effective Digital Working Practices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GCSE Links:AO1, AO2, AO3 and AO4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Component 2: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Collecting, Presenting and Interpreting Data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Links:A1-A7, B1-B2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Component 3: Effective Digital Working Practices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Links:AO1, AO2, AO3 and AO4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02854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/>
              <a:t>Curriculum: Computing Curriculum 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189353"/>
              </p:ext>
            </p:extLst>
          </p:nvPr>
        </p:nvGraphicFramePr>
        <p:xfrm>
          <a:off x="119578" y="1084592"/>
          <a:ext cx="12381233" cy="376986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67132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861872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897630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5459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Component 1: Information Technology Systems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BTEC LEVEL 3 Links:AO1, AO2, AO3 and AO4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Component 1: Information Technology Systems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BTEC LEVEL 3 Links:AO1, AO2, AO3 and AO4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Component 6: Website Development</a:t>
                      </a:r>
                      <a:endParaRPr lang="en-GB" sz="1050" dirty="0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BTEC LEVEL 3 Links:AO1, AO2, AO3 and AO4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Component 6: Website Development</a:t>
                      </a:r>
                      <a:endParaRPr lang="en-GB" sz="1050" dirty="0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BTEC LEVEL 3 Links:AO1, AO2, AO3 and AO4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Component 2: C</a:t>
                      </a:r>
                      <a:r>
                        <a:rPr lang="en-GB" sz="1050" dirty="0" err="1"/>
                        <a:t>reating</a:t>
                      </a:r>
                      <a:r>
                        <a:rPr lang="en-GB" sz="1050" dirty="0"/>
                        <a:t> Systems to Manage Information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BTEC LEVEL 3 Links:AO1, AO2, AO3 and AO4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899495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644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18" ma:contentTypeDescription="Create a new document." ma:contentTypeScope="" ma:versionID="a815d61592e7cb56266bb7609651ef6b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c59daaca1df703d16b82436e9a4042af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19a21ee-f6e6-4c9a-9bcc-1bff45484fcf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72603F-51A3-46D3-8A39-D5FED234BA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448069-79f3-4ad7-b9b3-409927b56bc4"/>
    <ds:schemaRef ds:uri="c6cb6c50-0ee8-4175-b8a3-e2bf00a19e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D47D538-6841-4F84-8282-8B9AF7999CDE}">
  <ds:schemaRefs>
    <ds:schemaRef ds:uri="c6cb6c50-0ee8-4175-b8a3-e2bf00a19e54"/>
    <ds:schemaRef ds:uri="http://purl.org/dc/dcmitype/"/>
    <ds:schemaRef ds:uri="http://www.w3.org/XML/1998/namespace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9e448069-79f3-4ad7-b9b3-409927b56bc4"/>
  </ds:schemaRefs>
</ds:datastoreItem>
</file>

<file path=customXml/itemProps3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439</Words>
  <Application>Microsoft Office PowerPoint</Application>
  <PresentationFormat>A3 Paper (297x420 mm)</PresentationFormat>
  <Paragraphs>186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Achievement Cycle Overview</vt:lpstr>
      <vt:lpstr>Achievement Cycle Overview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lastModifiedBy>Mrs N Joshi</cp:lastModifiedBy>
  <cp:revision>7</cp:revision>
  <cp:lastPrinted>2024-07-15T07:00:05Z</cp:lastPrinted>
  <dcterms:created xsi:type="dcterms:W3CDTF">2020-04-23T15:20:05Z</dcterms:created>
  <dcterms:modified xsi:type="dcterms:W3CDTF">2025-09-12T14:36:20Z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MediaServiceImageTags">
    <vt:lpwstr/>
  </property>
</Properties>
</file>