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7" r:id="rId5"/>
    <p:sldId id="258" r:id="rId6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0693D-699D-464E-99A2-FC1B563518BB}" v="38" dt="2026-06-24T11:49:30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48" autoAdjust="0"/>
    <p:restoredTop sz="94745"/>
  </p:normalViewPr>
  <p:slideViewPr>
    <p:cSldViewPr snapToGrid="0">
      <p:cViewPr>
        <p:scale>
          <a:sx n="60" d="100"/>
          <a:sy n="60" d="100"/>
        </p:scale>
        <p:origin x="1541" y="-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Newman" userId="ad4da85c-842f-46c1-a791-1babf4e4c732" providerId="ADAL" clId="{163DF05A-4047-4119-9DB1-3811E4CE719D}"/>
    <pc:docChg chg="custSel modSld">
      <pc:chgData name="Mrs S Newman" userId="ad4da85c-842f-46c1-a791-1babf4e4c732" providerId="ADAL" clId="{163DF05A-4047-4119-9DB1-3811E4CE719D}" dt="2026-06-24T11:59:55.708" v="2074" actId="20577"/>
      <pc:docMkLst>
        <pc:docMk/>
      </pc:docMkLst>
      <pc:sldChg chg="modSp mod">
        <pc:chgData name="Mrs S Newman" userId="ad4da85c-842f-46c1-a791-1babf4e4c732" providerId="ADAL" clId="{163DF05A-4047-4119-9DB1-3811E4CE719D}" dt="2026-06-24T11:59:39.486" v="2045" actId="20577"/>
        <pc:sldMkLst>
          <pc:docMk/>
          <pc:sldMk cId="1646923368" sldId="257"/>
        </pc:sldMkLst>
        <pc:graphicFrameChg chg="mod modGraphic">
          <ac:chgData name="Mrs S Newman" userId="ad4da85c-842f-46c1-a791-1babf4e4c732" providerId="ADAL" clId="{163DF05A-4047-4119-9DB1-3811E4CE719D}" dt="2026-06-24T11:59:39.486" v="2045" actId="20577"/>
          <ac:graphicFrameMkLst>
            <pc:docMk/>
            <pc:sldMk cId="1646923368" sldId="257"/>
            <ac:graphicFrameMk id="8" creationId="{00000000-0000-0000-0000-000000000000}"/>
          </ac:graphicFrameMkLst>
        </pc:graphicFrameChg>
      </pc:sldChg>
      <pc:sldChg chg="modSp mod">
        <pc:chgData name="Mrs S Newman" userId="ad4da85c-842f-46c1-a791-1babf4e4c732" providerId="ADAL" clId="{163DF05A-4047-4119-9DB1-3811E4CE719D}" dt="2026-06-24T11:59:55.708" v="2074" actId="20577"/>
        <pc:sldMkLst>
          <pc:docMk/>
          <pc:sldMk cId="1352144809" sldId="258"/>
        </pc:sldMkLst>
        <pc:graphicFrameChg chg="mod modGraphic">
          <ac:chgData name="Mrs S Newman" userId="ad4da85c-842f-46c1-a791-1babf4e4c732" providerId="ADAL" clId="{163DF05A-4047-4119-9DB1-3811E4CE719D}" dt="2026-06-24T11:59:55.708" v="2074" actId="20577"/>
          <ac:graphicFrameMkLst>
            <pc:docMk/>
            <pc:sldMk cId="1352144809" sldId="258"/>
            <ac:graphicFrameMk id="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DF655-324A-5446-BB4F-AF9C9DF3143F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1766C-172A-A348-B4C8-32FE3C2EB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66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51766C-172A-A348-B4C8-32FE3C2EB81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672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51766C-172A-A348-B4C8-32FE3C2EB81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732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31990" y="132218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Curriculum Map: Psychology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713759"/>
              </p:ext>
            </p:extLst>
          </p:nvPr>
        </p:nvGraphicFramePr>
        <p:xfrm>
          <a:off x="0" y="1241905"/>
          <a:ext cx="12715875" cy="819661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67390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950208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4197802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800475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Autumn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Spring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Summer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Overview: </a:t>
                      </a:r>
                      <a:r>
                        <a:rPr lang="en-GB" sz="1050" b="1" baseline="0" dirty="0"/>
                        <a:t>Research methods + Memory + neuropsychology</a:t>
                      </a:r>
                    </a:p>
                    <a:p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How do you conduct research in Psychology? (Hypotheses and experiments/studies)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are memories stored and why do false memories occur? (Amnesia, features of memory, theories into memory and application to advertisements) </a:t>
                      </a: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Memory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US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does your brain affect you? (structure and function of the brain, lateralization, role of central nervous system and Sperry) </a:t>
                      </a: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Neuropsychology and research methods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Synoptic Links</a:t>
                      </a:r>
                      <a:r>
                        <a:rPr kumimoji="0"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Debates in Psychology, skill of writing evaluation in PEEL structure, research methods, brain structures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Cross-Curricular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 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Science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(hypotheses and variables); Mathematics; Analysis of data, IT: Encoding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Overview: </a:t>
                      </a:r>
                      <a:r>
                        <a:rPr lang="en-GB" sz="1050" b="1" baseline="0" dirty="0"/>
                        <a:t>Neuropsychology + Psychological problems + Research Methods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 you conduct research in Psychology? (Hypotheses and experiments/studies)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kumimoji="0" lang="en-US" sz="105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Explanations and treatments for depression and addiction. (Defining mental health, theories and studies into the development of depression and addiction, anti-psychotics and CBT).  </a:t>
                      </a: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Psychological problems- revisit memory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does your brain affect you? (impact of neurological damage, Damasio, issues and debates) </a:t>
                      </a: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Neuropsychology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Ac1 and Ac2 Research Methods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Synoptic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Debates in Psychology , skill of writing evaluation in PEEL structure, research methods, brain structures. 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Cross-Curricular: 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Mathematics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(interpreting data),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Science: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synapses and transmission,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child development: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cognitive development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Overview: </a:t>
                      </a:r>
                      <a:r>
                        <a:rPr lang="en-GB" sz="1050" b="1" baseline="0" dirty="0"/>
                        <a:t>Research Methods + Social Influence</a:t>
                      </a:r>
                    </a:p>
                    <a:p>
                      <a:endParaRPr lang="en-GB" sz="1050" b="1" baseline="0" dirty="0"/>
                    </a:p>
                    <a:p>
                      <a:r>
                        <a:rPr lang="en-GB" sz="1050" b="1" baseline="0" dirty="0">
                          <a:highlight>
                            <a:srgbClr val="00FF00"/>
                          </a:highlight>
                        </a:rPr>
                        <a:t>Mocks: Memory, neuropsychology, psychological problems, research methods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 we analyse our data after we have conducted research in Psychology? (Types of data, maths skills, reliability, validity and sources of bias in research). 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Why do we obey/conform? (theories of obedience/conformity: situational factors and dispositional factors, studies into crowd behaviour and obedience including the 2011 London Riots, minority influence). 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Social influence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Synoptic Links</a:t>
                      </a:r>
                      <a:r>
                        <a:rPr kumimoji="0"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Skill of writing evaluation in PEEL structure. Research methods from AC1. 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Cross-Curricular: Mathematics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(maths skills).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RE/ History/ L4L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stigma and discrimination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Overview: </a:t>
                      </a:r>
                      <a:r>
                        <a:rPr lang="en-GB" sz="1050" b="1" baseline="0" dirty="0"/>
                        <a:t>Development + Criminal psychology</a:t>
                      </a:r>
                    </a:p>
                    <a:p>
                      <a:endParaRPr kumimoji="0" lang="en-GB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 children develop and learning? (Stages of development, brain development, theories and studies into cognitive development and learning, application to the changing role of education).  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Revisit 9-mark questions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Mock: Social Influence, Neuropsychology, Psychological problems, Social </a:t>
                      </a:r>
                      <a:r>
                        <a:rPr kumimoji="0" lang="en-US" sz="105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Infleunce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Is criminal behaviour learnt or are you born criminal? (Defining and measuring crime, theories and studies into crime and deviance, punishment and rehabilitation).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Crime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Synoptic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Debates in Psychology. Skills of writing evaluation in PEEL structure, research methods. 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Cross-Curricular: 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Science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(dopamine; evolution),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Child Development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(stages of development).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History: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minority influence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LFL /Religious Education</a:t>
                      </a: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(punishment and rehabilitation within the criminal justice system).</a:t>
                      </a: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baseline="0" dirty="0"/>
                        <a:t>Criminal psychology + sleep and dreaming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Is criminal behaviour learnt or are you born criminal? (Defining and measuring crime, theories and studies into crime and deviance, punishment and rehabilitation).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Crime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Mock: Crime, Development, Research Methods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Why do we dream? (Benefits of sleep, insomnia, stages of sleep, theories of dreaming, studies into dreaming + sleep hygiene education).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Sleep and dreaming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Synoptic links: 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Debates in Psychology. Skills of writing evaluation in PEEL structure, research methods.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Cross-curricular: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LFL /Religious Education 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(punishment and rehabilitation within the criminal justice system).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Overview: </a:t>
                      </a:r>
                      <a:r>
                        <a:rPr lang="en-GB" sz="1050" b="1" baseline="0" dirty="0"/>
                        <a:t>12-mark questions and revision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Exam Practice based on PLC’s leading up to exams.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(Revision timetable shared with students and parents)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12 Mark questions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Exam Practice based on PLC’s leading up to exams.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(Revision timetable shared with students and parents)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Synoptic Links: 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12 markers requires synoptic links from across the Psychology GCSE course.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31990" y="132218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Curriculum Map: Psychology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881728"/>
              </p:ext>
            </p:extLst>
          </p:nvPr>
        </p:nvGraphicFramePr>
        <p:xfrm>
          <a:off x="0" y="1241905"/>
          <a:ext cx="12715875" cy="829567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67390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950208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4197802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800475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Autumn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Spring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Summer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31050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b="1" i="0" u="none" strike="noStrike" noProof="0" dirty="0">
                          <a:latin typeface="Calibri"/>
                        </a:rPr>
                        <a:t>12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Topic Overview: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Approaches, biopsychology, Research Methods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are the different perspectives/approaches in psychology? (Origins of Psychology, behaviourist approach, social learning theory, cognitive approach, biological approach, psychodynamic approach, humanistic approach).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(approaches assessment)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Understanding the body and brain in Psychology. (Nervous system, neurons, synaptic transmission, endocrine system, fight or flight, the brain, ways of studying the brain, biological rhythms).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Biopsychology assessment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to conduct research in Psychology? (Aim and hypotheses, experiments/studies, peer review, implications for the economy, analysing data including maths skills and statistical tests.)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alibri"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alibri"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Neuropsychology (Synaptic transmission; neurons; parts of the brain). Sleep and Dreaming (sleep wake cycle).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GCSE Links: R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esearch methods; Social Influence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conformity; situational factors affecting obedience; authoritarian personality; agentic state; minority influence).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Synoptic Links within A-Level: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Approaches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(cognitive approach in Memory),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Research Methods. 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Cross-Curricular: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Mathematics; English; History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(social change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).</a:t>
                      </a:r>
                      <a:endParaRPr lang="en-GB" sz="1000" b="1" i="1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Topic Overview: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Clinical psychology, Social influence, Research Methods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Characteristics, explanations and treatments for Phobias, Depression &amp; OCD.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Assessment of research methods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Explanations and treatments for depression and addiction. (Defining mental health, theories and studies into the development of depression and addiction, anti-psychotics and CBT).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Clinical psychology –   Revisit approaches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Why do we obey/conform and how does social change occur? (Explanations of conformity and obedience, research into conformity and obedience, resistance to social influence, minority influence and social change). 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Social influence- revisit  bio psych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do we analyse our data after we have conducted research in Psychology using statistical tests? (Reliability; validity; probability and significance; level of measurement; choosing a statistical test; features of a science).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</a:rPr>
                        <a:t>GCSE Links: Social influence- Conformity and Obedience- Milgram. </a:t>
                      </a:r>
                      <a:r>
                        <a:rPr lang="en-US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Psychological problems (CBT, Beck, Ellis and drug therapy)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Synoptic Links within A-Level</a:t>
                      </a:r>
                      <a:r>
                        <a:rPr lang="en-GB" sz="1000" b="0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Issues and Debates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(comparing approaches);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Approaches within Clinical psychology and Attachment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(classical and operant conditioning to explain phobias and formation of attachments; biological approach to explain OCD; cognitive approach to explain depression).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Cross-Curricular: English; PSHE. </a:t>
                      </a:r>
                      <a:endParaRPr lang="en-GB" sz="1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Topic Overview: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Memory, Research methods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</a:rPr>
                        <a:t>Mock: Approaches, biopsych, Clinical psychology, Research methods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How are memories stored and why are our memories fallible? (Features of memory, theories of memory, types of long-term memories, forgetting, eye-witness testimonies, cognitive interviews).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</a:rPr>
                        <a:t>Memory-  revisit  Clinical psychology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and conduct research into an area of interest from Year 12</a:t>
                      </a:r>
                    </a:p>
                    <a:p>
                      <a:pPr marL="171450" marR="0" lvl="0" indent="-17145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Research methods.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Synoptic Links within A-Level: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Research Methods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(designing and analysing data); </a:t>
                      </a:r>
                      <a:endParaRPr lang="en-US" sz="1000" b="1" i="1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Cross-Curricular: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Physical Education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(endocrine system and flight or flight);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Science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(neurons, synaptic transmission, nervous system).</a:t>
                      </a:r>
                      <a:endParaRPr lang="en-GB" sz="10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454515"/>
                  </a:ext>
                </a:extLst>
              </a:tr>
              <a:tr h="158542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b="1" i="0" u="none" strike="noStrike" noProof="0" dirty="0">
                          <a:latin typeface="Calibri"/>
                        </a:rPr>
                        <a:t>13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Topic Overview: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Attachment+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Issues and Debates 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The importance of infant attachments and how they develop. (Caregiver-infant interactions, stages of attachment, role of the father, animal studies, theories of attachment, studies into attachment types, cultural variations, maternal deprivation, impact on adult relationships).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Attachment – revisit Social Influence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Mock: Full paper 1 and 2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are the issues and debates in psychology? (Nature/nurture; reductionism/holism; determinism/free-will; idiographic/nomothetic; gender and cultural bias; ethical implications).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Issues and debates – revisit – Research methods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GCSE Links: Research methods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(reliability and validity</a:t>
                      </a: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); 9 marks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(debates).</a:t>
                      </a:r>
                      <a:endParaRPr lang="en-US" sz="1000" b="1" i="1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Synoptic Links within A-Level: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Attachment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(internal working model in Relationships);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Approaches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. </a:t>
                      </a:r>
                      <a:endParaRPr lang="en-US" sz="1000" b="1" i="1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Cross-Curricular: 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Mathematics; English; Science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(natural and sexual selection). </a:t>
                      </a:r>
                      <a:endParaRPr lang="en-GB" sz="1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Topic Overview 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Forensic Psychology + Gender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sex and gender relate to each other (including sex-role stereotypes and androgyny) Biological influences on sex and gender (including the role of chromosomes and hormones) Cognitive explanations of gender development (in particular Kohlberg's theory and gender schema theory)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Gender- Gender- revisit approaches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Mock: Paper 1 and paper 2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Are we born criminal or is it learnt? (Offender profiling; biological and psychological explanations; dealing with offending behaviour).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Forensic- revisit Biopsychology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GCSE Links: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Criminal Psychology (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Eysenck’s theory; custodial sentencing); (Moral reasoning- development).</a:t>
                      </a:r>
                      <a:endParaRPr lang="en-US" sz="1000" b="1" i="1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Synoptic Links within A-Level: Clinical psychology (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Diathesis-Stress Model in Forensic and Schizophrenia).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Attachment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(Bowlby’s maternal deprivation theory in Forensic);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Approaches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(biological and psychological theories).</a:t>
                      </a:r>
                      <a:endParaRPr lang="en-US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Cross-Curricular: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Criminology; Sociology (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crime and deviance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); Science 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(biological theories and treatments);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English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. </a:t>
                      </a:r>
                      <a:endParaRPr lang="en-GB" sz="10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Topic Overview: Schizophrenia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Causes and treatments for Schizophrenia. (Classification; problems with diagnosis; biological and psychological explanations; drug therapies and CBT; interactionist approach).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highlight>
                            <a:srgbClr val="00FF00"/>
                          </a:highlight>
                          <a:uLnTx/>
                          <a:uFillTx/>
                        </a:rPr>
                        <a:t>Schizophrenia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0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Cross curricular- </a:t>
                      </a:r>
                      <a:r>
                        <a:rPr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diathesis stress model (clinical psychology), Biological and cognitive explanations (clinical psychology)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Exam Practice based on PLC’s leading up to exams.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(Revision timetable shared with students and parents)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72507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144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20" ma:contentTypeDescription="Create a new document." ma:contentTypeScope="" ma:versionID="35b435d0c3cfa517f127e0da556e4a4e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75c809795ba58c397226de6203f4315b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47D538-6841-4F84-8282-8B9AF7999CDE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c6cb6c50-0ee8-4175-b8a3-e2bf00a19e54"/>
    <ds:schemaRef ds:uri="9e448069-79f3-4ad7-b9b3-409927b56bc4"/>
  </ds:schemaRefs>
</ds:datastoreItem>
</file>

<file path=customXml/itemProps2.xml><?xml version="1.0" encoding="utf-8"?>
<ds:datastoreItem xmlns:ds="http://schemas.openxmlformats.org/officeDocument/2006/customXml" ds:itemID="{77375E2E-9FB6-4461-B90B-FBE6778DE2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f873751-8807-448e-b698-ee031b2a5792}" enabled="0" method="" siteId="{ef873751-8807-448e-b698-ee031b2a579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1691</TotalTime>
  <Words>1574</Words>
  <Application>Microsoft Office PowerPoint</Application>
  <PresentationFormat>A3 Paper (297x420 mm)</PresentationFormat>
  <Paragraphs>171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Curriculum Map: Psychology</vt:lpstr>
      <vt:lpstr>Curriculum Map: Psychology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Mrs S Newman</cp:lastModifiedBy>
  <cp:revision>44</cp:revision>
  <dcterms:created xsi:type="dcterms:W3CDTF">2020-04-23T15:20:05Z</dcterms:created>
  <dcterms:modified xsi:type="dcterms:W3CDTF">2026-06-24T12:00:02Z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